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メイリオ" panose="020B0604030504040204" pitchFamily="50" charset="-128"/>
      <p:regular r:id="rId18"/>
      <p:bold r:id="rId19"/>
      <p:italic r:id="rId20"/>
      <p:boldItalic r:id="rId21"/>
    </p:embeddedFont>
    <p:embeddedFont>
      <p:font typeface="游ゴシック" panose="020B0400000000000000" pitchFamily="50" charset="-128"/>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BFBF"/>
    <a:srgbClr val="44546A"/>
    <a:srgbClr val="FF0000"/>
    <a:srgbClr val="FF8989"/>
    <a:srgbClr val="214990"/>
    <a:srgbClr val="E1F3F7"/>
    <a:srgbClr val="7698D5"/>
    <a:srgbClr val="668DD0"/>
    <a:srgbClr val="73C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varScale="1">
        <p:scale>
          <a:sx n="41" d="100"/>
          <a:sy n="41" d="100"/>
        </p:scale>
        <p:origin x="1470" y="102"/>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heme" Target="theme/theme1.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presProps" Target="pres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microsoft.com/office/2016/11/relationships/changesInfo" Target="changesInfos/changesInfo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chart" Target="../charts/chart1.xml"/><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6.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4.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jpe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chart" Target="../charts/chart2.xml"/><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jpeg"/><Relationship Id="rId10" Type="http://schemas.openxmlformats.org/officeDocument/2006/relationships/image" Target="../media/image8.jpe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5.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jpeg"/><Relationship Id="rId55" Type="http://schemas.openxmlformats.org/officeDocument/2006/relationships/image" Target="../media/image52.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16533" y="20554357"/>
            <a:ext cx="3122990" cy="915947"/>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3640" y="2039038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42254" y="20390381"/>
            <a:ext cx="1394340" cy="952673"/>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62691" y="20316848"/>
            <a:ext cx="1152908" cy="1152908"/>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47738" y="20659726"/>
            <a:ext cx="3950963" cy="763034"/>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2">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3">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6">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044308" y="20521513"/>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9756023" y="20659726"/>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29"/>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2469106" y="20502124"/>
            <a:ext cx="1152908" cy="855988"/>
          </a:xfrm>
          <a:prstGeom prst="rect">
            <a:avLst/>
          </a:prstGeom>
        </p:spPr>
      </p:pic>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stopped, connected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3"/>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4"/>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7"/>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8"/>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2"/>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4"/>
          <a:srcRect l="5369" r="11358"/>
          <a:stretch>
            <a:fillRect/>
          </a:stretch>
        </p:blipFill>
        <p:spPr>
          <a:xfrm>
            <a:off x="7049364" y="10742648"/>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10235" t="34528" r="8968" b="33135"/>
          <a:stretch/>
        </p:blipFill>
        <p:spPr bwMode="auto">
          <a:xfrm>
            <a:off x="12435822" y="20595078"/>
            <a:ext cx="3431732" cy="7630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6"/>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7"/>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48"/>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Roboto Condensed" pitchFamily="2"/>
                <a:ea typeface="游ゴシック" pitchFamily="34"/>
                <a:cs typeface="Roboto Condensed" pitchFamily="2"/>
              </a:rPr>
              <a:t>・</a:t>
            </a:r>
            <a:r>
              <a:rPr lang="en-US" sz="700" b="0" i="0" u="none" strike="noStrike" kern="1200" cap="none" spc="0" baseline="0" dirty="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Roboto Condensed" pitchFamily="2"/>
                <a:ea typeface="游ゴシック" pitchFamily="34"/>
                <a:cs typeface="Roboto Condensed" pitchFamily="2"/>
              </a:rPr>
              <a:t>・</a:t>
            </a:r>
            <a:r>
              <a:rPr lang="en-US" sz="700" b="0" i="0" u="none" strike="noStrike" kern="1200" cap="none" spc="0" baseline="0" dirty="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49"/>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0"/>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1"/>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2"/>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3"/>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4"/>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5"/>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6"/>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5"/>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1"/>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7"/>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58"/>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59"/>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0"/>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68"/>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69"/>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7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7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7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7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7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7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C0F6B5BF-5BF0-6A77-B4B9-5118EB03ECDF}"/>
              </a:ext>
            </a:extLst>
          </p:cNvPr>
          <p:cNvSpPr txBox="1"/>
          <p:nvPr/>
        </p:nvSpPr>
        <p:spPr>
          <a:xfrm>
            <a:off x="6429068" y="20633330"/>
            <a:ext cx="3005951" cy="707886"/>
          </a:xfrm>
          <a:prstGeom prst="rect">
            <a:avLst/>
          </a:prstGeom>
          <a:noFill/>
        </p:spPr>
        <p:txBody>
          <a:bodyPr wrap="none" rtlCol="0">
            <a:spAutoFit/>
          </a:bodyPr>
          <a:lstStyle/>
          <a:p>
            <a:r>
              <a:rPr kumimoji="1" lang="ja-JP" altLang="en-US" sz="4000"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75269AC4-EC34-BC44-23D1-DF9E3129E32C}"/>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2288972" y="20723862"/>
            <a:ext cx="4690141" cy="647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38400</TotalTime>
  <Words>4662</Words>
  <Application>Microsoft Office PowerPoint</Application>
  <PresentationFormat>ユーザー設定</PresentationFormat>
  <Paragraphs>430</Paragraphs>
  <Slides>1</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vt:i4>
      </vt:variant>
    </vt:vector>
  </HeadingPairs>
  <TitlesOfParts>
    <vt:vector size="11" baseType="lpstr">
      <vt:lpstr>Roboto Condensed</vt:lpstr>
      <vt:lpstr>游ゴシック</vt:lpstr>
      <vt:lpstr>HG創英ﾌﾟﾚｾﾞﾝｽEB</vt:lpstr>
      <vt:lpstr>Bahnschrift SemiCondensed</vt:lpstr>
      <vt:lpstr>Cascadia Code</vt:lpstr>
      <vt:lpstr>メイリオ</vt:lpstr>
      <vt:lpstr>Roboto Black</vt:lpstr>
      <vt:lpstr>Arial Narrow Bold</vt:lpstr>
      <vt:lpstr>Arial</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84</cp:revision>
  <cp:lastPrinted>2025-07-02T09:54:40Z</cp:lastPrinted>
  <dcterms:modified xsi:type="dcterms:W3CDTF">2025-07-04T08:38:26Z</dcterms:modified>
</cp:coreProperties>
</file>